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ZVENDOR.T" initials="W" lastIdx="2" clrIdx="0">
    <p:extLst>
      <p:ext uri="{19B8F6BF-5375-455C-9EA6-DF929625EA0E}">
        <p15:presenceInfo xmlns:p15="http://schemas.microsoft.com/office/powerpoint/2012/main" userId="WIZVENDOR.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5B4-55AD-43A5-83A0-36EDB37B8B52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1E28-F4EE-482E-8AC5-853FB4377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3354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5B4-55AD-43A5-83A0-36EDB37B8B52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1E28-F4EE-482E-8AC5-853FB4377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374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5B4-55AD-43A5-83A0-36EDB37B8B52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1E28-F4EE-482E-8AC5-853FB4377918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425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5B4-55AD-43A5-83A0-36EDB37B8B52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1E28-F4EE-482E-8AC5-853FB4377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5193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5B4-55AD-43A5-83A0-36EDB37B8B52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1E28-F4EE-482E-8AC5-853FB4377918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988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5B4-55AD-43A5-83A0-36EDB37B8B52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1E28-F4EE-482E-8AC5-853FB4377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3156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5B4-55AD-43A5-83A0-36EDB37B8B52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1E28-F4EE-482E-8AC5-853FB4377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8651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5B4-55AD-43A5-83A0-36EDB37B8B52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1E28-F4EE-482E-8AC5-853FB4377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252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5B4-55AD-43A5-83A0-36EDB37B8B52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1E28-F4EE-482E-8AC5-853FB4377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69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5B4-55AD-43A5-83A0-36EDB37B8B52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1E28-F4EE-482E-8AC5-853FB4377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856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5B4-55AD-43A5-83A0-36EDB37B8B52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1E28-F4EE-482E-8AC5-853FB4377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009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5B4-55AD-43A5-83A0-36EDB37B8B52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1E28-F4EE-482E-8AC5-853FB4377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60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5B4-55AD-43A5-83A0-36EDB37B8B52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1E28-F4EE-482E-8AC5-853FB4377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480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5B4-55AD-43A5-83A0-36EDB37B8B52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1E28-F4EE-482E-8AC5-853FB4377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745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5B4-55AD-43A5-83A0-36EDB37B8B52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1E28-F4EE-482E-8AC5-853FB4377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660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55B4-55AD-43A5-83A0-36EDB37B8B52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1E28-F4EE-482E-8AC5-853FB4377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735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155B4-55AD-43A5-83A0-36EDB37B8B52}" type="datetimeFigureOut">
              <a:rPr lang="th-TH" smtClean="0"/>
              <a:t>06/07/64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AA1E28-F4EE-482E-8AC5-853FB43779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340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186FDDBD-3750-4D83-83AF-283668B7DF25}"/>
              </a:ext>
            </a:extLst>
          </p:cNvPr>
          <p:cNvSpPr/>
          <p:nvPr/>
        </p:nvSpPr>
        <p:spPr>
          <a:xfrm>
            <a:off x="1205345" y="224444"/>
            <a:ext cx="8046720" cy="64839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rgbClr val="002060"/>
                </a:solidFill>
              </a:rPr>
              <a:t>ศูนย์บริการคนพิการทั่วไป องค์การบริหารส่วนตำบลบางจัก</a:t>
            </a: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616CF133-7517-4831-9AEE-86A2BC3EF66D}"/>
              </a:ext>
            </a:extLst>
          </p:cNvPr>
          <p:cNvSpPr/>
          <p:nvPr/>
        </p:nvSpPr>
        <p:spPr>
          <a:xfrm>
            <a:off x="1205345" y="1097280"/>
            <a:ext cx="8046720" cy="52852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th-T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ขอเชิญชวน</a:t>
            </a:r>
          </a:p>
          <a:p>
            <a:pPr algn="ctr"/>
            <a:r>
              <a:rPr lang="th-T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หน่วยงานเอกชน หน่วยงานราชการ หรือหน่วยงานอื่น ๆ</a:t>
            </a:r>
          </a:p>
          <a:p>
            <a:pPr algn="ctr"/>
            <a:r>
              <a:rPr lang="th-T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จัดทำสิ่งอำนวยความสะดวกขั้นพื้นฐานสำหรับคนพิการ</a:t>
            </a:r>
          </a:p>
          <a:p>
            <a:pPr algn="ctr"/>
            <a:r>
              <a:rPr lang="th-T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หรือทุพลภาพ</a:t>
            </a:r>
          </a:p>
          <a:p>
            <a:pPr algn="ctr"/>
            <a:r>
              <a:rPr lang="th-T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ในหน่วยงานของท่าน ดังนี้</a:t>
            </a:r>
          </a:p>
          <a:p>
            <a:endParaRPr lang="th-T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114550" lvl="4" indent="-285750">
              <a:buFontTx/>
              <a:buChar char="-"/>
            </a:pPr>
            <a:r>
              <a:rPr lang="th-T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มีทางเดินเท้าหรือบาทวิถี ไม่ลื่นและกว้างพอสำหรับที่นั่งคนพิการ</a:t>
            </a:r>
          </a:p>
          <a:p>
            <a:pPr marL="2114550" lvl="4" indent="-285750">
              <a:buFontTx/>
              <a:buChar char="-"/>
            </a:pPr>
            <a:r>
              <a:rPr lang="th-T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มีช่องทางบริการด่วนสำหรับคนพิการ</a:t>
            </a:r>
          </a:p>
          <a:p>
            <a:pPr marL="2114550" lvl="4" indent="-285750">
              <a:buFontTx/>
              <a:buChar char="-"/>
            </a:pPr>
            <a:r>
              <a:rPr lang="th-T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มีเครื่องหมานสัญลักษณ์ต่าง ๆ ที่ชัดเจนทั้งภายในและภายนอกอาคาร</a:t>
            </a:r>
          </a:p>
          <a:p>
            <a:pPr marL="2114550" lvl="4" indent="-285750">
              <a:buFontTx/>
              <a:buChar char="-"/>
            </a:pPr>
            <a:r>
              <a:rPr lang="th-T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มีทางลาด ราวจับและบันไดที่มีความปลอดภัยสำหรับคนพิการ</a:t>
            </a:r>
          </a:p>
          <a:p>
            <a:pPr marL="2114550" lvl="4" indent="-285750">
              <a:buFontTx/>
              <a:buChar char="-"/>
            </a:pPr>
            <a:r>
              <a:rPr lang="th-T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มีห้องน้ำสำหรับคนพิการ</a:t>
            </a:r>
          </a:p>
          <a:p>
            <a:pPr marL="2114550" lvl="4" indent="-285750">
              <a:buFontTx/>
              <a:buChar char="-"/>
            </a:pPr>
            <a:r>
              <a:rPr lang="th-T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มีที่จอดรถช่องพิเศษสำหรับคนพิการ</a:t>
            </a:r>
          </a:p>
          <a:p>
            <a:pPr marL="285750" indent="-285750" algn="ctr">
              <a:buFontTx/>
              <a:buChar char="-"/>
            </a:pPr>
            <a:endParaRPr lang="th-T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 algn="ctr">
              <a:buFontTx/>
              <a:buChar char="-"/>
            </a:pPr>
            <a:endParaRPr lang="th-T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th-TH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endParaRPr lang="th-TH" b="1" dirty="0">
              <a:ln/>
              <a:solidFill>
                <a:schemeClr val="accent4"/>
              </a:solidFill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A9C8336F-4331-40CC-B470-6E5465FF8D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844" y="4068803"/>
            <a:ext cx="2995352" cy="2995352"/>
          </a:xfrm>
          <a:prstGeom prst="rect">
            <a:avLst/>
          </a:prstGeom>
        </p:spPr>
      </p:pic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2471E425-9CD9-4E89-9A1F-F2FAFBDDCA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345" y="4340644"/>
            <a:ext cx="2858358" cy="195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84126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347</TotalTime>
  <Words>104</Words>
  <Application>Microsoft Office PowerPoint</Application>
  <PresentationFormat>แบบจอกว้าง</PresentationFormat>
  <Paragraphs>15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เหลี่ยมเพชร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WIZVENDOR.T</dc:creator>
  <cp:lastModifiedBy>WIZVENDOR.T</cp:lastModifiedBy>
  <cp:revision>6</cp:revision>
  <dcterms:created xsi:type="dcterms:W3CDTF">2021-07-05T07:10:03Z</dcterms:created>
  <dcterms:modified xsi:type="dcterms:W3CDTF">2021-07-06T07:53:20Z</dcterms:modified>
</cp:coreProperties>
</file>